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theme" Target="theme/theme1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viewProps" Target="viewProps.xml" /><Relationship Id="rId5" Type="http://schemas.openxmlformats.org/officeDocument/2006/relationships/slide" Target="slides/slide4.xml" /><Relationship Id="rId10" Type="http://schemas.openxmlformats.org/officeDocument/2006/relationships/presProps" Target="presProps.xml" /><Relationship Id="rId4" Type="http://schemas.openxmlformats.org/officeDocument/2006/relationships/slide" Target="slides/slide3.xml" /><Relationship Id="rId9" Type="http://schemas.openxmlformats.org/officeDocument/2006/relationships/notesMaster" Target="notesMasters/notesMaster1.xml" 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D7459-4C80-D24B-A71C-409E01ED0B9F}" type="datetimeFigureOut">
              <a:rPr lang="en-US" smtClean="0"/>
              <a:t>11/11/2024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C879BB-6635-A74D-8CF0-8283E44B87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397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5" Type="http://schemas.openxmlformats.org/officeDocument/2006/relationships/slideLayout" Target="../slideLayouts/slideLayout5.xml" /><Relationship Id="rId4" Type="http://schemas.openxmlformats.org/officeDocument/2006/relationships/slideLayout" Target="../slideLayouts/slideLayout4.xml" /><Relationship Id="rId9" Type="http://schemas.openxmlformats.org/officeDocument/2006/relationships/theme" Target="../theme/theme1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5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.xml" /><Relationship Id="rId4" Type="http://schemas.openxmlformats.org/officeDocument/2006/relationships/image" Target="../media/image7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1.png" /><Relationship Id="rId5" Type="http://schemas.openxmlformats.org/officeDocument/2006/relationships/image" Target="../media/image10.png" /><Relationship Id="rId4" Type="http://schemas.openxmlformats.org/officeDocument/2006/relationships/image" Target="../media/image9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8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3879" y="1076206"/>
            <a:ext cx="7569041" cy="3652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150"/>
              </a:lnSpc>
              <a:buNone/>
            </a:pPr>
            <a:r>
              <a:rPr lang="en-US" sz="5750" kern="0" spc="-115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Hardware Implementation of Finite State Machines for Embedded Systems</a:t>
            </a:r>
            <a:endParaRPr lang="en-US" sz="5750" dirty="0"/>
          </a:p>
        </p:txBody>
      </p:sp>
      <p:sp>
        <p:nvSpPr>
          <p:cNvPr id="6" name="Text 3"/>
          <p:cNvSpPr/>
          <p:nvPr/>
        </p:nvSpPr>
        <p:spPr>
          <a:xfrm>
            <a:off x="6400086" y="6907768"/>
            <a:ext cx="107513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kern="0" spc="-35" dirty="0">
                <a:solidFill>
                  <a:srgbClr val="3C3838"/>
                </a:solidFill>
                <a:latin typeface="Source Sans Pro Medium" pitchFamily="34" charset="0"/>
                <a:ea typeface="Source Sans Pro Medium" pitchFamily="34" charset="-122"/>
                <a:cs typeface="Source Sans Pro Medium" pitchFamily="34" charset="-120"/>
              </a:rPr>
              <a:t>DK</a:t>
            </a:r>
            <a:endParaRPr lang="en-US" sz="7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6B0EB0-BFC2-0087-28C4-AF873480A515}"/>
              </a:ext>
            </a:extLst>
          </p:cNvPr>
          <p:cNvSpPr txBox="1"/>
          <p:nvPr/>
        </p:nvSpPr>
        <p:spPr>
          <a:xfrm>
            <a:off x="8122803" y="5338108"/>
            <a:ext cx="529045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4000" b="1" dirty="0"/>
              <a:t>Presented by </a:t>
            </a:r>
          </a:p>
          <a:p>
            <a:pPr algn="l"/>
            <a:r>
              <a:rPr lang="en-IN" sz="4000" b="1" dirty="0" err="1"/>
              <a:t>C.santhosh</a:t>
            </a:r>
            <a:r>
              <a:rPr lang="en-IN" sz="4000" b="1" dirty="0"/>
              <a:t>(192011045)</a:t>
            </a:r>
          </a:p>
          <a:p>
            <a:pPr algn="l"/>
            <a:r>
              <a:rPr lang="en-IN" sz="4000" b="1" dirty="0" err="1"/>
              <a:t>B.Sumanth</a:t>
            </a:r>
            <a:r>
              <a:rPr lang="en-IN" sz="4000" b="1" dirty="0"/>
              <a:t> (192011027)</a:t>
            </a:r>
          </a:p>
          <a:p>
            <a:pPr algn="l"/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006316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Introduction to Finite State Machines (FSMs)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04252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2509" y="3142774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304252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Discrete States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3538061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FSMs are mathematical models that represent a system's behavior as a finite number of discrete states.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1658" y="304252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76443" y="3142774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69493" y="304252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Transitions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69493" y="3538061"/>
            <a:ext cx="283678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Transitions between states are triggered by input conditions, allowing the machine to respond to different scenarios.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7724" y="5961698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22509" y="6061948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15559" y="596169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Sequential Logic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15559" y="6457236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FSMs are well-suited for designing sequential logic circuits, where the output depends on the current state and input.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02763"/>
            <a:ext cx="900779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Understanding Finite State Machines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4050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Formal Definition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996333"/>
            <a:ext cx="3928586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 FSM is formally defined as a 5-tuple: (Q, Σ, δ, q0, F), where Q is the set of states, Σ is the input alphabet, δ is the transition function, q0 is the initial state, and F is the set of final states.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405068"/>
            <a:ext cx="306085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Mealy and Moore Models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3996333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FSMs can be classified into Mealy and Moore models, which differ in the way they generate outputs based on the current state and inputs.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4050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Modeling Techniques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3996333"/>
            <a:ext cx="3928586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FSMs can be modeled using state diagrams, state tables, and other mathematical representations, depending on the complexity of the system.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5093" y="1121569"/>
            <a:ext cx="7205663" cy="626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kern="0" spc="-79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The Role of Finite State Machines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45093" y="2066925"/>
            <a:ext cx="3720465" cy="2584371"/>
          </a:xfrm>
          <a:prstGeom prst="roundRect">
            <a:avLst>
              <a:gd name="adj" fmla="val 346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65597" y="2287429"/>
            <a:ext cx="2504480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kern="0" spc="-39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Control Systems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965597" y="2728198"/>
            <a:ext cx="3279458" cy="13620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FSMs are widely used in control systems, such as those found in home appliances, industrial machinery, and automotive electronics.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4678442" y="2066925"/>
            <a:ext cx="3720465" cy="2584371"/>
          </a:xfrm>
          <a:prstGeom prst="roundRect">
            <a:avLst>
              <a:gd name="adj" fmla="val 346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898946" y="2287429"/>
            <a:ext cx="2847737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kern="0" spc="-39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Communication Protocols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4898946" y="2728198"/>
            <a:ext cx="3279458" cy="1702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FSMs are crucial in designing and implementing communication protocols, where they manage the flow of data and control the state of the connection.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5093" y="4864179"/>
            <a:ext cx="3720465" cy="2243852"/>
          </a:xfrm>
          <a:prstGeom prst="roundRect">
            <a:avLst>
              <a:gd name="adj" fmla="val 3985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65597" y="5084683"/>
            <a:ext cx="2504480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kern="0" spc="-39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Digital Logic Design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965597" y="5525453"/>
            <a:ext cx="3279458" cy="13620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FSMs are fundamental building blocks in digital logic design, enabling the creation of complex sequential circuits and state-based systems.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4678442" y="4864179"/>
            <a:ext cx="3720465" cy="2243852"/>
          </a:xfrm>
          <a:prstGeom prst="roundRect">
            <a:avLst>
              <a:gd name="adj" fmla="val 3985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898946" y="5084683"/>
            <a:ext cx="2504480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kern="0" spc="-39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Embedded Systems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4898946" y="5525453"/>
            <a:ext cx="3279458" cy="13620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hardware implementation of FSMs is particularly important in embedded systems, where they provide efficient and reliable control mechanisms.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9350" y="642342"/>
            <a:ext cx="7658100" cy="12484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kern="0" spc="-79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Real-World Applications of Finite State Machines</a:t>
            </a:r>
            <a:endParaRPr lang="en-US" sz="3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9350" y="2209205"/>
            <a:ext cx="530662" cy="5306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9350" y="2952036"/>
            <a:ext cx="2497217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kern="0" spc="-39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Traffic Signals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6229350" y="3391376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FSMs control the sequence of traffic lights, ensuring the safe and efficient flow of vehicles and pedestrians.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587" y="2209205"/>
            <a:ext cx="530662" cy="5306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17587" y="2952036"/>
            <a:ext cx="2497217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kern="0" spc="-39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Elevator Control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10217587" y="3391376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FSMs manage the operation of elevators, handling floor selection, door opening and closing, and safety features.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9350" y="5046821"/>
            <a:ext cx="530662" cy="53066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29350" y="5789652"/>
            <a:ext cx="2497217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kern="0" spc="-39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Washing Machines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6229350" y="6228993"/>
            <a:ext cx="3669863" cy="1358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FSMs govern the various cycles and operations of washing machines, ensuring the proper sequence of water intake, agitation, and spin cycles.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587" y="5046821"/>
            <a:ext cx="530662" cy="53066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17587" y="5789652"/>
            <a:ext cx="2497217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kern="0" spc="-39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Processor Design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10217587" y="6228993"/>
            <a:ext cx="3669863" cy="1358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FSMs are integral to the design of computer processors, managing the flow of instructions and data through the various stages of execution.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1613" y="765096"/>
            <a:ext cx="6647140" cy="634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kern="0" spc="-8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Conclusion and Future Trends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1613" y="1723311"/>
            <a:ext cx="1078944" cy="191369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4170" y="1939052"/>
            <a:ext cx="2538651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kern="0" spc="-4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Increased Complexity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644170" y="2385774"/>
            <a:ext cx="6231017" cy="1035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As embedded systems become more sophisticated, the complexity of FSMs will continue to grow, necessitating advanced design and verification techniques.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1613" y="3637002"/>
            <a:ext cx="1078944" cy="191369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4170" y="3852743"/>
            <a:ext cx="2598896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kern="0" spc="-4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Hardware Optimization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7644170" y="4299466"/>
            <a:ext cx="6231017" cy="1035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hardware implementation of FSMs will focus on optimizing performance, power consumption, and resource utilization, leveraging emerging technologies and design methodologies.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1613" y="5550694"/>
            <a:ext cx="1078944" cy="191369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4170" y="5766435"/>
            <a:ext cx="2538651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kern="0" spc="-4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Adaptive Algorithms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644170" y="6213158"/>
            <a:ext cx="6231017" cy="1035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kern="0" spc="-34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integration of machine learning and artificial intelligence will enable the development of adaptive FSMs that can dynamically adjust their behavior based on environmental conditions and evolving requirements.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36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0892" y="545663"/>
            <a:ext cx="7755017" cy="1167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50" kern="0" spc="-74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Looking Ahead: The Future of Finite State Machines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6467118" y="2010608"/>
            <a:ext cx="22860" cy="5677376"/>
          </a:xfrm>
          <a:prstGeom prst="roundRect">
            <a:avLst>
              <a:gd name="adj" fmla="val 364606"/>
            </a:avLst>
          </a:prstGeom>
          <a:solidFill>
            <a:srgbClr val="DABADD"/>
          </a:solidFill>
          <a:ln/>
        </p:spPr>
      </p:sp>
      <p:sp>
        <p:nvSpPr>
          <p:cNvPr id="5" name="Shape 2"/>
          <p:cNvSpPr/>
          <p:nvPr/>
        </p:nvSpPr>
        <p:spPr>
          <a:xfrm>
            <a:off x="6678930" y="2445663"/>
            <a:ext cx="694492" cy="22860"/>
          </a:xfrm>
          <a:prstGeom prst="roundRect">
            <a:avLst>
              <a:gd name="adj" fmla="val 364606"/>
            </a:avLst>
          </a:prstGeom>
          <a:solidFill>
            <a:srgbClr val="DABADD"/>
          </a:solidFill>
          <a:ln/>
        </p:spPr>
      </p:sp>
      <p:sp>
        <p:nvSpPr>
          <p:cNvPr id="6" name="Shape 3"/>
          <p:cNvSpPr/>
          <p:nvPr/>
        </p:nvSpPr>
        <p:spPr>
          <a:xfrm>
            <a:off x="6255306" y="2233851"/>
            <a:ext cx="446484" cy="446484"/>
          </a:xfrm>
          <a:prstGeom prst="roundRect">
            <a:avLst>
              <a:gd name="adj" fmla="val 18668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08539" y="2316956"/>
            <a:ext cx="140018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569994" y="2208967"/>
            <a:ext cx="2334697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kern="0" spc="-37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Quantum Computing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7569994" y="2619851"/>
            <a:ext cx="636591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Advances in quantum computing may lead to the development of novel FSM architectures that can leverage quantum phenomena for increased speed and efficiency.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678930" y="4404241"/>
            <a:ext cx="694492" cy="22860"/>
          </a:xfrm>
          <a:prstGeom prst="roundRect">
            <a:avLst>
              <a:gd name="adj" fmla="val 364606"/>
            </a:avLst>
          </a:prstGeom>
          <a:solidFill>
            <a:srgbClr val="DABADD"/>
          </a:solidFill>
          <a:ln/>
        </p:spPr>
      </p:sp>
      <p:sp>
        <p:nvSpPr>
          <p:cNvPr id="11" name="Shape 8"/>
          <p:cNvSpPr/>
          <p:nvPr/>
        </p:nvSpPr>
        <p:spPr>
          <a:xfrm>
            <a:off x="6255306" y="4192429"/>
            <a:ext cx="446484" cy="446484"/>
          </a:xfrm>
          <a:prstGeom prst="roundRect">
            <a:avLst>
              <a:gd name="adj" fmla="val 18668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08539" y="4275534"/>
            <a:ext cx="140018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569994" y="4167545"/>
            <a:ext cx="2334697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kern="0" spc="-37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Neuromorphic Design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7569994" y="4578429"/>
            <a:ext cx="636591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integration of neuromorphic computing principles into FSM design could result in more adaptable and autonomous systems, capable of learning and evolving over time.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678930" y="6362819"/>
            <a:ext cx="694492" cy="22860"/>
          </a:xfrm>
          <a:prstGeom prst="roundRect">
            <a:avLst>
              <a:gd name="adj" fmla="val 364606"/>
            </a:avLst>
          </a:prstGeom>
          <a:solidFill>
            <a:srgbClr val="DABADD"/>
          </a:solidFill>
          <a:ln/>
        </p:spPr>
      </p:sp>
      <p:sp>
        <p:nvSpPr>
          <p:cNvPr id="16" name="Shape 13"/>
          <p:cNvSpPr/>
          <p:nvPr/>
        </p:nvSpPr>
        <p:spPr>
          <a:xfrm>
            <a:off x="6255306" y="6151007"/>
            <a:ext cx="446484" cy="446484"/>
          </a:xfrm>
          <a:prstGeom prst="roundRect">
            <a:avLst>
              <a:gd name="adj" fmla="val 18668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08539" y="6234113"/>
            <a:ext cx="140018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7569994" y="6126123"/>
            <a:ext cx="2334697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kern="0" spc="-37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Internet of Things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7569994" y="6537008"/>
            <a:ext cx="636591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As the IoT ecosystem expands, the need for efficient and scalable FSM-based controllers will grow, enabling the seamless management of interconnected devices and systems.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7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balupallisumanthkumar693@outlook.com</cp:lastModifiedBy>
  <cp:revision>2</cp:revision>
  <dcterms:created xsi:type="dcterms:W3CDTF">2024-11-11T03:15:49Z</dcterms:created>
  <dcterms:modified xsi:type="dcterms:W3CDTF">2024-11-11T03:59:42Z</dcterms:modified>
</cp:coreProperties>
</file>